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60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D2998-16BC-484E-B69C-C763EC1A752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20DB4-865A-4A2E-9E0C-88ABC6E1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B20B5-9BA8-46C7-9C1E-FF620009B689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543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Health, dental and vision insurance start the first day of employment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In addition, we offer: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A 401k retirement plan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Life and disability insurance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Reimbursement accounts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Vacation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Paid holidays (nine)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Sick leave (12 days annually)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Competitive salary (evaluated annually)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Shift and weekend differentials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The R.I.S.E. Program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Relocation Assistance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Tuition Reimbursement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Holiday Savings Club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An Employee Pharmacy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The Vidant Employee Clinic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Reduced membership fee for Vidant Wellness Center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2637" indent="-29716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8672" indent="-237734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4140" indent="-237734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9609" indent="-237734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5078" indent="-2377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90546" indent="-2377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6015" indent="-2377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41484" indent="-2377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05DB0F-04DF-4626-8502-B0DFDEE8A50C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5869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2442-EBA5-4546-81AA-5031EC977C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79C-AB8E-4DFD-86E3-6AC1E631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2442-EBA5-4546-81AA-5031EC977C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79C-AB8E-4DFD-86E3-6AC1E631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5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2442-EBA5-4546-81AA-5031EC977C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79C-AB8E-4DFD-86E3-6AC1E631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4617" y="3085844"/>
            <a:ext cx="6416545" cy="879475"/>
          </a:xfrm>
        </p:spPr>
        <p:txBody>
          <a:bodyPr anchor="b"/>
          <a:lstStyle>
            <a:lvl1pPr algn="l">
              <a:defRPr sz="6000" baseline="0"/>
            </a:lvl1pPr>
          </a:lstStyle>
          <a:p>
            <a:r>
              <a:rPr lang="en-US" dirty="0" smtClean="0"/>
              <a:t>VIDANT NURSES CARE LIKE CRAZY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617" y="3972181"/>
            <a:ext cx="6416545" cy="3806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09CE-373D-41FC-88F7-371C706A8E6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1FB-D372-4568-B53E-66F86EF0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09CE-373D-41FC-88F7-371C706A8E6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1FB-D372-4568-B53E-66F86EF0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09CE-373D-41FC-88F7-371C706A8E6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1FB-D372-4568-B53E-66F86EF0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6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09CE-373D-41FC-88F7-371C706A8E6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1FB-D372-4568-B53E-66F86EF0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7772400" cy="11637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0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0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09CE-373D-41FC-88F7-371C706A8E6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1FB-D372-4568-B53E-66F86EF0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0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09CE-373D-41FC-88F7-371C706A8E6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1FB-D372-4568-B53E-66F86EF0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8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09CE-373D-41FC-88F7-371C706A8E6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1FB-D372-4568-B53E-66F86EF0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4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13163"/>
            <a:ext cx="3932237" cy="12922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13163"/>
            <a:ext cx="6172200" cy="4447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05414"/>
            <a:ext cx="3932237" cy="3163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09CE-373D-41FC-88F7-371C706A8E6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1FB-D372-4568-B53E-66F86EF0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2442-EBA5-4546-81AA-5031EC977C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79C-AB8E-4DFD-86E3-6AC1E631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9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58506"/>
            <a:ext cx="3932237" cy="12846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58506"/>
            <a:ext cx="6172200" cy="440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5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09CE-373D-41FC-88F7-371C706A8E6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1FB-D372-4568-B53E-66F86EF0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09CE-373D-41FC-88F7-371C706A8E6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1FB-D372-4568-B53E-66F86EF0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4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639873"/>
            <a:ext cx="2628900" cy="4537090"/>
          </a:xfrm>
        </p:spPr>
        <p:txBody>
          <a:bodyPr vert="eaVert"/>
          <a:lstStyle>
            <a:lvl1pPr>
              <a:defRPr>
                <a:solidFill>
                  <a:srgbClr val="00A0A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39873"/>
            <a:ext cx="7734300" cy="45370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09CE-373D-41FC-88F7-371C706A8E6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61FB-D372-4568-B53E-66F86EF0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2442-EBA5-4546-81AA-5031EC977C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79C-AB8E-4DFD-86E3-6AC1E631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8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2442-EBA5-4546-81AA-5031EC977C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79C-AB8E-4DFD-86E3-6AC1E631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6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2442-EBA5-4546-81AA-5031EC977C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79C-AB8E-4DFD-86E3-6AC1E631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9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2442-EBA5-4546-81AA-5031EC977C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79C-AB8E-4DFD-86E3-6AC1E631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2442-EBA5-4546-81AA-5031EC977C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79C-AB8E-4DFD-86E3-6AC1E631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1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2442-EBA5-4546-81AA-5031EC977C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79C-AB8E-4DFD-86E3-6AC1E631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2442-EBA5-4546-81AA-5031EC977C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79C-AB8E-4DFD-86E3-6AC1E631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3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2442-EBA5-4546-81AA-5031EC977C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279C-AB8E-4DFD-86E3-6AC1E631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7240260" cy="1144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13164"/>
            <a:ext cx="10515600" cy="476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F09CE-373D-41FC-88F7-371C706A8E6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961FB-D372-4568-B53E-66F86EF0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3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64" y="1"/>
            <a:ext cx="7534996" cy="1144587"/>
          </a:xfrm>
        </p:spPr>
        <p:txBody>
          <a:bodyPr/>
          <a:lstStyle/>
          <a:p>
            <a:r>
              <a:rPr lang="en-US" dirty="0" smtClean="0"/>
              <a:t>    Come Grow With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267" y="1413165"/>
            <a:ext cx="8040130" cy="175840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The </a:t>
            </a:r>
            <a:r>
              <a:rPr lang="en-US" b="1" dirty="0" smtClean="0">
                <a:solidFill>
                  <a:schemeClr val="accent1"/>
                </a:solidFill>
              </a:rPr>
              <a:t>Career Opportunity </a:t>
            </a:r>
            <a:r>
              <a:rPr lang="en-US" b="1" dirty="0">
                <a:solidFill>
                  <a:schemeClr val="accent1"/>
                </a:solidFill>
              </a:rPr>
              <a:t>You </a:t>
            </a:r>
            <a:r>
              <a:rPr lang="en-US" b="1" dirty="0" smtClean="0">
                <a:solidFill>
                  <a:schemeClr val="accent1"/>
                </a:solidFill>
              </a:rPr>
              <a:t>Deserve!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The Support </a:t>
            </a:r>
            <a:r>
              <a:rPr lang="en-US" b="1" dirty="0">
                <a:solidFill>
                  <a:schemeClr val="accent1"/>
                </a:solidFill>
              </a:rPr>
              <a:t>You Desire</a:t>
            </a:r>
            <a:r>
              <a:rPr lang="en-US" b="1" dirty="0" smtClean="0">
                <a:solidFill>
                  <a:schemeClr val="accent1"/>
                </a:solidFill>
              </a:rPr>
              <a:t>!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70" y="2904692"/>
            <a:ext cx="2872674" cy="2450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284" y="3696159"/>
            <a:ext cx="3321323" cy="2283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816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6" y="153192"/>
            <a:ext cx="10515600" cy="1325563"/>
          </a:xfrm>
        </p:spPr>
        <p:txBody>
          <a:bodyPr/>
          <a:lstStyle/>
          <a:p>
            <a:r>
              <a:rPr lang="en-US" dirty="0"/>
              <a:t>Vidant </a:t>
            </a:r>
            <a:r>
              <a:rPr lang="en-US" dirty="0" smtClean="0"/>
              <a:t>Medical Center </a:t>
            </a:r>
            <a:r>
              <a:rPr lang="en-US" dirty="0" smtClean="0"/>
              <a:t>– Greenville, 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94" y="3046885"/>
            <a:ext cx="9652958" cy="39601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1"/>
                </a:solidFill>
              </a:rPr>
              <a:t>Vidant Medical Center</a:t>
            </a:r>
            <a:r>
              <a:rPr lang="en-US" sz="2000" b="1" dirty="0" smtClean="0">
                <a:solidFill>
                  <a:schemeClr val="accent1"/>
                </a:solidFill>
              </a:rPr>
              <a:t>, one </a:t>
            </a:r>
            <a:r>
              <a:rPr lang="en-US" sz="2000" b="1" dirty="0">
                <a:solidFill>
                  <a:schemeClr val="accent1"/>
                </a:solidFill>
              </a:rPr>
              <a:t>of four academic medical centers in North Carolina, is the flagship hospital for Vidant Health and serves as the teaching hospital for the Brody School of Medicine at East Carolina University. </a:t>
            </a:r>
          </a:p>
          <a:p>
            <a:pPr algn="ctr">
              <a:spcBef>
                <a:spcPts val="0"/>
              </a:spcBef>
            </a:pPr>
            <a:endParaRPr lang="en-US" sz="1800" b="1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6" name="Content Placeholder 5" descr="Magnet Recognition Logo CMYK [jpg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32" y="4872381"/>
            <a:ext cx="1652470" cy="138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2312" y="5026961"/>
            <a:ext cx="2750605" cy="1015663"/>
          </a:xfrm>
          <a:prstGeom prst="rect">
            <a:avLst/>
          </a:prstGeom>
          <a:noFill/>
          <a:ln w="28575">
            <a:solidFill>
              <a:srgbClr val="00A0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A0AF"/>
                </a:solidFill>
              </a:rPr>
              <a:t>974</a:t>
            </a:r>
            <a:r>
              <a:rPr lang="en-US" sz="2000" dirty="0">
                <a:solidFill>
                  <a:srgbClr val="00A0AF"/>
                </a:solidFill>
              </a:rPr>
              <a:t> Licensed Beds</a:t>
            </a:r>
          </a:p>
          <a:p>
            <a:pPr algn="ctr"/>
            <a:r>
              <a:rPr lang="en-US" sz="2000" dirty="0">
                <a:solidFill>
                  <a:srgbClr val="00A0AF"/>
                </a:solidFill>
              </a:rPr>
              <a:t>7,000 + Employees</a:t>
            </a:r>
          </a:p>
          <a:p>
            <a:pPr algn="ctr"/>
            <a:r>
              <a:rPr lang="en-US" sz="2000" dirty="0">
                <a:solidFill>
                  <a:srgbClr val="00A0AF"/>
                </a:solidFill>
              </a:rPr>
              <a:t>2,487 Nurses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30" y="1678144"/>
            <a:ext cx="2384867" cy="138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alpha val="6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34" y="1696717"/>
            <a:ext cx="2358451" cy="136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alpha val="65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60" y="1678144"/>
            <a:ext cx="2385414" cy="1383540"/>
          </a:xfrm>
          <a:prstGeom prst="rect">
            <a:avLst/>
          </a:prstGeom>
          <a:effectLst>
            <a:outerShdw blurRad="292100" dist="139700" dir="2700000" algn="tl" rotWithShape="0">
              <a:schemeClr val="accent1">
                <a:alpha val="65000"/>
              </a:scheme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30" y="4963664"/>
            <a:ext cx="2426256" cy="1198228"/>
          </a:xfrm>
          <a:prstGeom prst="rect">
            <a:avLst/>
          </a:prstGeom>
          <a:noFill/>
          <a:ln w="25400" algn="ctr">
            <a:solidFill>
              <a:srgbClr val="009C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20"/>
          <p:cNvSpPr txBox="1">
            <a:spLocks noChangeArrowheads="1"/>
          </p:cNvSpPr>
          <p:nvPr/>
        </p:nvSpPr>
        <p:spPr>
          <a:xfrm>
            <a:off x="-1" y="65840"/>
            <a:ext cx="10133215" cy="10668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Vidant </a:t>
            </a:r>
            <a:r>
              <a:rPr lang="en-US" sz="36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 System</a:t>
            </a:r>
            <a:endParaRPr lang="en-US" sz="3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68" y="1469873"/>
            <a:ext cx="1967796" cy="82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alpha val="65000"/>
              </a:schemeClr>
            </a:outerShdw>
          </a:effectLst>
        </p:spPr>
      </p:pic>
      <p:sp>
        <p:nvSpPr>
          <p:cNvPr id="90" name="TextBox 89"/>
          <p:cNvSpPr txBox="1"/>
          <p:nvPr/>
        </p:nvSpPr>
        <p:spPr>
          <a:xfrm>
            <a:off x="1510824" y="2348098"/>
            <a:ext cx="273988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 smtClean="0"/>
              <a:t>Vidant Beaufort Hospital</a:t>
            </a:r>
            <a:br>
              <a:rPr lang="en-US" i="1" dirty="0" smtClean="0"/>
            </a:br>
            <a:r>
              <a:rPr lang="en-US" sz="1200" i="1" dirty="0" smtClean="0"/>
              <a:t>Washington, NC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500" b="1" i="1" dirty="0" smtClean="0"/>
              <a:t>142</a:t>
            </a:r>
            <a:r>
              <a:rPr lang="en-US" sz="2000" i="1" dirty="0" smtClean="0"/>
              <a:t> Licensed Beds</a:t>
            </a:r>
            <a:endParaRPr lang="en-US" sz="3000" b="1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08" y="4714831"/>
            <a:ext cx="1981199" cy="82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alpha val="65000"/>
              </a:schemeClr>
            </a:outerShdw>
          </a:effectLst>
        </p:spPr>
      </p:pic>
      <p:sp>
        <p:nvSpPr>
          <p:cNvPr id="92" name="TextBox 91"/>
          <p:cNvSpPr txBox="1"/>
          <p:nvPr/>
        </p:nvSpPr>
        <p:spPr>
          <a:xfrm>
            <a:off x="6156832" y="5703020"/>
            <a:ext cx="2739883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i="1" dirty="0" smtClean="0"/>
              <a:t>Vidant Chowan Hospital</a:t>
            </a:r>
          </a:p>
          <a:p>
            <a:pPr algn="ctr">
              <a:defRPr/>
            </a:pPr>
            <a:r>
              <a:rPr lang="en-US" sz="1200" i="1" dirty="0" smtClean="0"/>
              <a:t>Edenton, NC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500" b="1" i="1" dirty="0" smtClean="0"/>
              <a:t>25</a:t>
            </a:r>
            <a:r>
              <a:rPr lang="en-US" sz="2000" i="1" dirty="0" smtClean="0"/>
              <a:t> Licensed Beds</a:t>
            </a:r>
            <a:endParaRPr lang="en-US" sz="3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7889604" y="2348610"/>
            <a:ext cx="370156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 smtClean="0"/>
              <a:t>Vidant Roanoke-Chowan Hospital</a:t>
            </a:r>
          </a:p>
          <a:p>
            <a:pPr algn="ctr">
              <a:defRPr/>
            </a:pPr>
            <a:r>
              <a:rPr lang="en-US" sz="1200" i="1" dirty="0" smtClean="0"/>
              <a:t>Ahoskie, NC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500" b="1" i="1" dirty="0" smtClean="0"/>
              <a:t>114 </a:t>
            </a:r>
            <a:r>
              <a:rPr lang="en-US" sz="2000" i="1" dirty="0" smtClean="0"/>
              <a:t>Licensed Beds</a:t>
            </a:r>
            <a:endParaRPr lang="en-US" sz="3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61266" y="4597745"/>
            <a:ext cx="309283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 smtClean="0"/>
              <a:t>Vidant Edgecombe Hospital</a:t>
            </a:r>
          </a:p>
          <a:p>
            <a:pPr algn="ctr">
              <a:defRPr/>
            </a:pPr>
            <a:r>
              <a:rPr lang="en-US" sz="1200" i="1" dirty="0" smtClean="0"/>
              <a:t>Tarboro, NC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500" b="1" i="1" dirty="0" smtClean="0"/>
              <a:t>117</a:t>
            </a:r>
            <a:r>
              <a:rPr lang="en-US" sz="2000" i="1" dirty="0" smtClean="0"/>
              <a:t> Licensed Beds</a:t>
            </a:r>
            <a:endParaRPr lang="en-US" sz="3000" b="1" dirty="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08" y="4692858"/>
            <a:ext cx="1967796" cy="86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alpha val="65000"/>
              </a:schemeClr>
            </a:outerShdw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13" y="3646216"/>
            <a:ext cx="1899943" cy="82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alpha val="65000"/>
              </a:schemeClr>
            </a:outerShdw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3" y="3646216"/>
            <a:ext cx="1967796" cy="86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alpha val="65000"/>
              </a:schemeClr>
            </a:outerShdw>
          </a:effectLst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87" y="1470750"/>
            <a:ext cx="1967796" cy="81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alpha val="65000"/>
              </a:schemeClr>
            </a:outerShdw>
          </a:effectLst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87" y="1470074"/>
            <a:ext cx="1998890" cy="82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alpha val="65000"/>
              </a:schemeClr>
            </a:outerShdw>
          </a:effectLst>
        </p:spPr>
      </p:pic>
      <p:sp>
        <p:nvSpPr>
          <p:cNvPr id="102" name="TextBox 101"/>
          <p:cNvSpPr txBox="1"/>
          <p:nvPr/>
        </p:nvSpPr>
        <p:spPr>
          <a:xfrm>
            <a:off x="4786890" y="2368937"/>
            <a:ext cx="273988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 smtClean="0"/>
              <a:t>Vidant North Hospital</a:t>
            </a:r>
          </a:p>
          <a:p>
            <a:pPr algn="ctr">
              <a:defRPr/>
            </a:pPr>
            <a:r>
              <a:rPr lang="en-US" sz="1200" i="1" dirty="0" smtClean="0"/>
              <a:t>Roanoke Rapids, NC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500" b="1" i="1" dirty="0" smtClean="0"/>
              <a:t>204 </a:t>
            </a:r>
            <a:r>
              <a:rPr lang="en-US" sz="2000" i="1" dirty="0" smtClean="0"/>
              <a:t>Licensed Beds</a:t>
            </a:r>
            <a:endParaRPr lang="en-US" sz="3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3247365" y="5703020"/>
            <a:ext cx="2739883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i="1" dirty="0" smtClean="0"/>
              <a:t>Vidant Bertie Hospital</a:t>
            </a:r>
          </a:p>
          <a:p>
            <a:pPr algn="ctr">
              <a:defRPr/>
            </a:pPr>
            <a:r>
              <a:rPr lang="en-US" sz="1200" i="1" dirty="0" smtClean="0"/>
              <a:t>Windsor, NC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500" b="1" i="1" dirty="0" smtClean="0"/>
              <a:t>6</a:t>
            </a:r>
            <a:r>
              <a:rPr lang="en-US" sz="2000" i="1" dirty="0" smtClean="0"/>
              <a:t> Licensed Beds</a:t>
            </a:r>
            <a:endParaRPr lang="en-US" sz="30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9041142" y="4526611"/>
            <a:ext cx="273988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n-US" i="1" dirty="0" smtClean="0"/>
              <a:t>Vidant Duplin Hospital</a:t>
            </a:r>
          </a:p>
          <a:p>
            <a:pPr algn="ctr">
              <a:defRPr/>
            </a:pPr>
            <a:r>
              <a:rPr lang="en-US" sz="1200" i="1" dirty="0" smtClean="0"/>
              <a:t>Kenansville, NC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500" b="1" i="1" dirty="0" smtClean="0"/>
              <a:t>81</a:t>
            </a:r>
            <a:r>
              <a:rPr lang="en-US" sz="2000" i="1" dirty="0" smtClean="0"/>
              <a:t> Licensed Beds</a:t>
            </a:r>
            <a:endParaRPr lang="en-US" sz="30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14004" y="2615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Vidant Health Hospitals-Locations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360427" y="399859"/>
            <a:ext cx="7767909" cy="114458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   Vidant Health Team </a:t>
            </a:r>
            <a:r>
              <a:rPr lang="en-US" altLang="en-US" dirty="0"/>
              <a:t>Benefits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77" y="2670372"/>
            <a:ext cx="4066070" cy="2343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alpha val="65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44544" y="1919755"/>
            <a:ext cx="58586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Medical, Dental, Pharmacy, and Vision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Employee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Pharmacy Access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Employee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Clinic with Medcost Plan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Vidant Now (Virtual Webcam Care)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Hospital Bill Discount with Medcost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Short Term and Long Term Disability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Life Insurance (Self, Spouse,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Dependents)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PTO – Paid Time off for Vacation, Holidays,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Vidant Wellness Center Reduced Membership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401k Retirement Plan (with matching)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NA I to NA II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Tuition Reimbursement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Holiday Savings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Employee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31682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0AF"/>
      </a:accent1>
      <a:accent2>
        <a:srgbClr val="00A0AF"/>
      </a:accent2>
      <a:accent3>
        <a:srgbClr val="00A0AF"/>
      </a:accent3>
      <a:accent4>
        <a:srgbClr val="00A0AF"/>
      </a:accent4>
      <a:accent5>
        <a:srgbClr val="4BACC6"/>
      </a:accent5>
      <a:accent6>
        <a:srgbClr val="00A0AF"/>
      </a:accent6>
      <a:hlink>
        <a:srgbClr val="00A0AF"/>
      </a:hlink>
      <a:folHlink>
        <a:srgbClr val="00A0A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BDC264232C964082342B58265D6AAF" ma:contentTypeVersion="12" ma:contentTypeDescription="Create a new document." ma:contentTypeScope="" ma:versionID="19ac553580ffe3b3f4a7975926444709">
  <xsd:schema xmlns:xsd="http://www.w3.org/2001/XMLSchema" xmlns:xs="http://www.w3.org/2001/XMLSchema" xmlns:p="http://schemas.microsoft.com/office/2006/metadata/properties" xmlns:ns2="79971f79-7762-4184-8f87-996e1722ab30" xmlns:ns3="5158e26a-5ab7-4eb6-a486-490ed402c3ac" targetNamespace="http://schemas.microsoft.com/office/2006/metadata/properties" ma:root="true" ma:fieldsID="d2babb0223c395034a5d4035483b9a83" ns2:_="" ns3:_="">
    <xsd:import namespace="79971f79-7762-4184-8f87-996e1722ab30"/>
    <xsd:import namespace="5158e26a-5ab7-4eb6-a486-490ed402c3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71f79-7762-4184-8f87-996e1722ab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8e26a-5ab7-4eb6-a486-490ed402c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7F76F7-1722-4299-946B-E59075BF4561}"/>
</file>

<file path=customXml/itemProps2.xml><?xml version="1.0" encoding="utf-8"?>
<ds:datastoreItem xmlns:ds="http://schemas.openxmlformats.org/officeDocument/2006/customXml" ds:itemID="{F02DC9C4-137C-4B5D-BD5A-44B8CC12D142}"/>
</file>

<file path=customXml/itemProps3.xml><?xml version="1.0" encoding="utf-8"?>
<ds:datastoreItem xmlns:ds="http://schemas.openxmlformats.org/officeDocument/2006/customXml" ds:itemID="{7CFA6DB2-D620-42CB-9AE8-C9C5F1678944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315</Words>
  <Application>Microsoft Office PowerPoint</Application>
  <PresentationFormat>Widescreen</PresentationFormat>
  <Paragraphs>61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MS PGothic</vt:lpstr>
      <vt:lpstr>Arial</vt:lpstr>
      <vt:lpstr>Calibri</vt:lpstr>
      <vt:lpstr>Calibri Light</vt:lpstr>
      <vt:lpstr>Office Theme</vt:lpstr>
      <vt:lpstr>1_Office Theme</vt:lpstr>
      <vt:lpstr>    Come Grow With Us</vt:lpstr>
      <vt:lpstr>Vidant Medical Center – Greenville, NC</vt:lpstr>
      <vt:lpstr>PowerPoint Presentation</vt:lpstr>
      <vt:lpstr>   Vidant Health Team Benefits</vt:lpstr>
    </vt:vector>
  </TitlesOfParts>
  <Company>Vidant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Barrett, Tyra</dc:creator>
  <cp:lastModifiedBy>Barrett, Tyra</cp:lastModifiedBy>
  <cp:revision>6</cp:revision>
  <dcterms:created xsi:type="dcterms:W3CDTF">2020-04-21T22:23:24Z</dcterms:created>
  <dcterms:modified xsi:type="dcterms:W3CDTF">2020-04-22T17:24:25Z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0x010100F0BDC264232C964082342B58265D6AAF</vt:lpwstr>
  </property>
</Properties>
</file>